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4874217-0AA2-4450-8914-3563A6D3166E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F71C76B-31CE-432E-B927-975C1C657F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ussian7.ru/" TargetMode="External"/><Relationship Id="rId2" Type="http://schemas.openxmlformats.org/officeDocument/2006/relationships/hyperlink" Target="http://russian7.ru/post/7-gromkix-reform-petra-i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етр I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8" cy="70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929322" y="1142985"/>
            <a:ext cx="27860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7 самых громких реформ Петра </a:t>
            </a:r>
            <a:r>
              <a:rPr lang="ru-RU" dirty="0" smtClean="0"/>
              <a:t>I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18 августа 1682 года на российский престол вступил 10-летний </a:t>
            </a:r>
          </a:p>
          <a:p>
            <a:pPr>
              <a:buNone/>
            </a:pPr>
            <a:r>
              <a:rPr lang="ru-RU" sz="4000" b="1" dirty="0" smtClean="0"/>
              <a:t>Петр I. Этого правителя мы помним как великого реформатора.</a:t>
            </a:r>
            <a:endParaRPr lang="ru-RU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vrev_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6817"/>
            <a:ext cx="5572132" cy="687481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00694" y="1643050"/>
            <a:ext cx="3286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Церковь – не государство</a:t>
            </a:r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357694"/>
            <a:ext cx="8186766" cy="1677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Источник: </a:t>
            </a:r>
            <a:r>
              <a:rPr lang="ru-RU" dirty="0" smtClean="0">
                <a:hlinkClick r:id="rId2"/>
              </a:rPr>
              <a:t>7 самых громких реформ Петра I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© Русская Семерка </a:t>
            </a:r>
            <a:r>
              <a:rPr lang="ru-RU" dirty="0" smtClean="0">
                <a:hlinkClick r:id="rId3"/>
              </a:rPr>
              <a:t>russian7.ru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«Церковь не есть иное государство», - считал Петр I, и потому его церковная реформа была направлена на ослабление политического могущества церкви.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При нем было разрешено свободное исповедование своей веры иностранцами и браки христиан разных </a:t>
            </a:r>
            <a:r>
              <a:rPr lang="ru-RU" dirty="0" err="1" smtClean="0"/>
              <a:t>конфессий</a:t>
            </a:r>
            <a:r>
              <a:rPr lang="ru-RU" dirty="0" smtClean="0"/>
              <a:t>.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Бородатый зна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5143504" cy="51435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71604" y="428604"/>
            <a:ext cx="4556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Налог на баню и бороду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828680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Масштабные проекты по обустройству армии, строительству флота требовали огромных денежных вложений. Для того чтобы обеспечить их, Петр I ужесточил налоговую систему </a:t>
            </a:r>
            <a:r>
              <a:rPr lang="ru-RU" sz="2800" b="1" dirty="0" smtClean="0"/>
              <a:t>страны. </a:t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Бороды </a:t>
            </a:r>
            <a:r>
              <a:rPr lang="ru-RU" sz="2800" b="1" dirty="0"/>
              <a:t>было велено «рубить по самую шею», а для тех, кто носил их за плату, был введен специальный жетон-квитанция, «бородатый знак».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Источник: </a:t>
            </a:r>
            <a:r>
              <a:rPr lang="ru-RU" sz="2800" b="1" dirty="0">
                <a:hlinkClick r:id="rId2"/>
              </a:rPr>
              <a:t>7 самых громких реформ Петра I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© Русская Семерка </a:t>
            </a:r>
            <a:r>
              <a:rPr lang="ru-RU" sz="2800" b="1" dirty="0">
                <a:hlinkClick r:id="rId3"/>
              </a:rPr>
              <a:t>russian7.ru</a:t>
            </a:r>
            <a:endParaRPr lang="ru-RU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арм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768"/>
            <a:ext cx="8643998" cy="63190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1538" y="500042"/>
            <a:ext cx="7000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/>
              <a:t>В армию на всю жизнь</a:t>
            </a:r>
            <a:endParaRPr lang="ru-RU"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4296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Чтобы выиграть Северную войну 1700-1721 гг., необходимо было модернизировать армию. В 1705 году каждый двор должен был отдавать на пожизненную службу одного рекрута. Это касалось всех сословий, кроме дворянства. 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Источник: </a:t>
            </a:r>
            <a:r>
              <a:rPr lang="ru-RU" sz="2800" b="1" dirty="0">
                <a:hlinkClick r:id="rId2"/>
              </a:rPr>
              <a:t>7 самых громких реформ Петра I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© Русская Семерка </a:t>
            </a:r>
            <a:r>
              <a:rPr lang="ru-RU" sz="2800" b="1" dirty="0">
                <a:hlinkClick r:id="rId3"/>
              </a:rPr>
              <a:t>russian7.ru</a:t>
            </a:r>
            <a:endParaRPr lang="ru-RU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13457823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6033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728" y="357166"/>
            <a:ext cx="628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«Лишние» 5508 лет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7"/>
            <a:ext cx="8572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Петр I «отменил» 5508 лет, изменив традицию летоисчисления: вместо счета лет «от сотворения Адама» в России стали считать годы «от Рождества Христова».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>Источник: </a:t>
            </a:r>
            <a:r>
              <a:rPr lang="ru-RU" sz="3600" b="1" dirty="0">
                <a:hlinkClick r:id="rId2"/>
              </a:rPr>
              <a:t>7 самых громких реформ Петра I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>© Русская Семерка </a:t>
            </a:r>
            <a:r>
              <a:rPr lang="ru-RU" sz="3600" b="1" dirty="0">
                <a:hlinkClick r:id="rId3"/>
              </a:rPr>
              <a:t>russian7.ru</a:t>
            </a:r>
            <a:endParaRPr lang="ru-RU" sz="3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образовательная рефор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8779066" cy="458153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71604" y="571480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Ученье через силу</a:t>
            </a:r>
            <a:endParaRPr lang="ru-RU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"/>
            <a:ext cx="864399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Все дворяне и духовенство отныне должны были получать образование</a:t>
            </a:r>
            <a:r>
              <a:rPr lang="ru-RU" sz="3200" b="1" dirty="0" smtClean="0"/>
              <a:t>.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Обучение духовенства было принудительным, противившимся ему грозила военная служба и налоги, а тем, кто не окончил обучения, нельзя было вступить в брак. 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>Источник: </a:t>
            </a:r>
            <a:r>
              <a:rPr lang="ru-RU" sz="3200" b="1" dirty="0">
                <a:hlinkClick r:id="rId2"/>
              </a:rPr>
              <a:t>7 самых громких реформ Петра I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>© Русская Семерка </a:t>
            </a:r>
            <a:r>
              <a:rPr lang="ru-RU" sz="3200" b="1" dirty="0">
                <a:hlinkClick r:id="rId3"/>
              </a:rPr>
              <a:t>russian7.ru</a:t>
            </a:r>
            <a:endParaRPr lang="ru-RU" sz="3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V2BQdHViAx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23"/>
            <a:ext cx="8715436" cy="653657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4348" y="214290"/>
            <a:ext cx="50416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Раб лучше холопа</a:t>
            </a:r>
            <a:endParaRPr lang="ru-RU" sz="3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2971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 челобитных </a:t>
            </a:r>
            <a:r>
              <a:rPr lang="ru-RU" sz="2800" b="1" dirty="0"/>
              <a:t>посланиях не разрешалось более унижать себя подписями «Гришка» или «Митька», а необходимо было ставить свое полное имя. Не обязательно стало снимать шапку на крепком русском морозе, проходя мимо царской резиденции. Не полагалось падать перед царем на колени, а обращение «холоп» заменилось на «раб», что было в те времена не уничижительно и ассоциировалось с «раб Божий».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Источник: </a:t>
            </a:r>
            <a:r>
              <a:rPr lang="ru-RU" sz="2800" b="1" dirty="0">
                <a:hlinkClick r:id="rId2"/>
              </a:rPr>
              <a:t>7 самых громких реформ Петра I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© Русская Семерка </a:t>
            </a:r>
            <a:r>
              <a:rPr lang="ru-RU" sz="2800" b="1" dirty="0">
                <a:hlinkClick r:id="rId3"/>
              </a:rPr>
              <a:t>russian7.ru</a:t>
            </a:r>
            <a:endParaRPr lang="ru-RU" sz="28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строительство петербур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-62799"/>
            <a:ext cx="9001156" cy="69207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500042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Новое ощущение территории</a:t>
            </a:r>
            <a:endParaRPr lang="ru-RU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Величайшим государством мира сделало Россию воссоединение с Украиной и освоение Сибири. Возникали новые города, ведь прокладывались каналы и новые стратегические дороги, активно шла разведка рудных богатств, строились чугунолитейные и оружейные заводы на Урале и в Центральной России. Петр I провел областную реформу 1708–1710 гг., разделившую страну на 8 губерний во главе с губернаторами и генерал-губернаторами. Позже появилось деление на провинции, провинции на уезды.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/>
              <a:t>Источник: </a:t>
            </a:r>
            <a:r>
              <a:rPr lang="ru-RU" sz="2800" b="1" dirty="0">
                <a:hlinkClick r:id="rId2"/>
              </a:rPr>
              <a:t>7 самых громких реформ Петра I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© Русская Семерка </a:t>
            </a:r>
            <a:r>
              <a:rPr lang="ru-RU" sz="2800" b="1" dirty="0">
                <a:hlinkClick r:id="rId3"/>
              </a:rPr>
              <a:t>russian7.ru</a:t>
            </a:r>
            <a:endParaRPr lang="ru-RU" sz="2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</TotalTime>
  <Words>352</Words>
  <Application>Microsoft Office PowerPoint</Application>
  <PresentationFormat>Экран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Слайд 1</vt:lpstr>
      <vt:lpstr>Слайд 2</vt:lpstr>
      <vt:lpstr>Слайд 3</vt:lpstr>
      <vt:lpstr>Источник: 7 самых громких реформ Петра I © Русская Семерка russian7.ru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самых громких реформ Петра I</dc:title>
  <dc:creator>ШАБАШМОНТАЖ</dc:creator>
  <cp:lastModifiedBy>ШАБАШМОНТАЖ</cp:lastModifiedBy>
  <cp:revision>4</cp:revision>
  <dcterms:created xsi:type="dcterms:W3CDTF">2017-01-31T12:23:51Z</dcterms:created>
  <dcterms:modified xsi:type="dcterms:W3CDTF">2017-02-05T04:38:17Z</dcterms:modified>
</cp:coreProperties>
</file>